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61" r:id="rId2"/>
    <p:sldId id="257" r:id="rId3"/>
    <p:sldId id="269" r:id="rId4"/>
    <p:sldId id="267" r:id="rId5"/>
    <p:sldId id="268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>
      <p:cViewPr varScale="1">
        <p:scale>
          <a:sx n="43" d="100"/>
          <a:sy n="43" d="100"/>
        </p:scale>
        <p:origin x="7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2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471ED-60CC-4C62-BAE8-F58C017C3715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3E789-B82E-4995-80CC-A945FD553B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716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5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17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61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013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06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71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17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23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49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02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96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68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hyperlink" Target="http://www.hirstwood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30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701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202" y="157162"/>
            <a:ext cx="2440998" cy="857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CC9D8E-3D14-4C92-9FE1-2527E94F86E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028"/>
            <a:ext cx="3073576" cy="1286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951" y="70763"/>
            <a:ext cx="2596098" cy="761522"/>
          </a:xfrm>
          <a:prstGeom prst="rect">
            <a:avLst/>
          </a:prstGeom>
        </p:spPr>
      </p:pic>
      <p:sp>
        <p:nvSpPr>
          <p:cNvPr id="12" name="Rectangle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15802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www.multisensorylearning.lgfl.net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www.hirstwood.com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01316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stwood.com/" TargetMode="External"/><Relationship Id="rId2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stwood.com/" TargetMode="External"/><Relationship Id="rId2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stwood.com/" TargetMode="External"/><Relationship Id="rId2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stwood.com/" TargetMode="External"/><Relationship Id="rId2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stwood.com/" TargetMode="External"/><Relationship Id="rId2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stwood.com/" TargetMode="External"/><Relationship Id="rId2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0137"/>
            <a:ext cx="10515600" cy="35456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/>
              <a:t>7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US" b="1" dirty="0"/>
              <a:t>Sensory Corners and ‘Sensory on a Shoestring.’</a:t>
            </a:r>
            <a:endParaRPr lang="en-GB" dirty="0"/>
          </a:p>
          <a:p>
            <a:pPr marL="0" indent="0" algn="ctr">
              <a:buNone/>
            </a:pPr>
            <a:r>
              <a:rPr lang="en-US" dirty="0" smtClean="0"/>
              <a:t>7A</a:t>
            </a:r>
            <a:r>
              <a:rPr lang="en-US" dirty="0"/>
              <a:t>: Introduction to Sensory Corners including Advantages and Disadvantages</a:t>
            </a:r>
            <a:endParaRPr lang="en-GB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838200" y="6415802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www.multisensorylearning.lgfl.net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www.hirstwood.com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2755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904" y="903048"/>
            <a:ext cx="10515600" cy="1060924"/>
          </a:xfrm>
        </p:spPr>
        <p:txBody>
          <a:bodyPr/>
          <a:lstStyle/>
          <a:p>
            <a:r>
              <a:rPr lang="en-US" b="1" dirty="0"/>
              <a:t>Advantages of a </a:t>
            </a:r>
            <a:r>
              <a:rPr lang="en-US" b="1" dirty="0" smtClean="0"/>
              <a:t>sensory corner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04" y="1963972"/>
            <a:ext cx="5496122" cy="461597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It is available at any time for learners to access.</a:t>
            </a:r>
            <a:endParaRPr lang="en-GB" dirty="0"/>
          </a:p>
          <a:p>
            <a:pPr lvl="0"/>
            <a:r>
              <a:rPr lang="en-US" dirty="0"/>
              <a:t>A flexible learning experience which is easily </a:t>
            </a:r>
            <a:r>
              <a:rPr lang="en-US" dirty="0" smtClean="0"/>
              <a:t>changed</a:t>
            </a:r>
            <a:endParaRPr lang="en-GB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838200" y="6415802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www.multisensorylearning.lgfl.net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www.hirstwood.com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599" y="1963972"/>
            <a:ext cx="5778279" cy="325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Advantages of a </a:t>
            </a:r>
            <a:r>
              <a:rPr lang="en-US" b="1" dirty="0" smtClean="0"/>
              <a:t>sensory corner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04" y="1963972"/>
            <a:ext cx="11144416" cy="4615977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Broken </a:t>
            </a:r>
            <a:r>
              <a:rPr lang="en-US" dirty="0"/>
              <a:t>items are easy to find and replace at a low </a:t>
            </a:r>
            <a:r>
              <a:rPr lang="en-US" dirty="0" smtClean="0"/>
              <a:t>cost</a:t>
            </a:r>
            <a:endParaRPr lang="en-GB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838200" y="6415802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www.multisensorylearning.lgfl.net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www.hirstwood.com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11" y="2447732"/>
            <a:ext cx="6903952" cy="388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7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Advantages of a </a:t>
            </a:r>
            <a:r>
              <a:rPr lang="en-US" b="1" dirty="0" smtClean="0"/>
              <a:t>sensory corner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04" y="1963972"/>
            <a:ext cx="5061407" cy="4615977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It </a:t>
            </a:r>
            <a:r>
              <a:rPr lang="en-US" dirty="0"/>
              <a:t>can be themed to match the current curriculum </a:t>
            </a:r>
            <a:r>
              <a:rPr lang="en-US" dirty="0" smtClean="0"/>
              <a:t>topics</a:t>
            </a:r>
            <a:endParaRPr lang="en-GB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838200" y="6415802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www.multisensorylearning.lgfl.net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www.hirstwood.com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886" y="1319134"/>
            <a:ext cx="2672210" cy="47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9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Advantages of a </a:t>
            </a:r>
            <a:r>
              <a:rPr lang="en-US" b="1" dirty="0" smtClean="0"/>
              <a:t>sensory corner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04" y="2228611"/>
            <a:ext cx="5091388" cy="435133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Provides </a:t>
            </a:r>
            <a:r>
              <a:rPr lang="en-US" dirty="0"/>
              <a:t>an ‘escape’ for learners to refocus, whilst remaining in class</a:t>
            </a:r>
            <a:endParaRPr lang="en-GB" dirty="0"/>
          </a:p>
          <a:p>
            <a:pPr lvl="0"/>
            <a:r>
              <a:rPr lang="en-US" dirty="0"/>
              <a:t>Less need for staff training as resources are everyday items</a:t>
            </a:r>
            <a:endParaRPr lang="en-GB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838200" y="6415802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www.multisensorylearning.lgfl.net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www.hirstwood.com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675" y="2228611"/>
            <a:ext cx="5898222" cy="331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85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Disadvantages </a:t>
            </a:r>
            <a:r>
              <a:rPr lang="en-US" b="1" dirty="0"/>
              <a:t>of a </a:t>
            </a:r>
            <a:r>
              <a:rPr lang="en-US" b="1" dirty="0" smtClean="0"/>
              <a:t>sensory corner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04" y="2228611"/>
            <a:ext cx="6275611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Portable equipment may not be as robust and so break more easily</a:t>
            </a:r>
            <a:endParaRPr lang="en-GB" dirty="0"/>
          </a:p>
          <a:p>
            <a:pPr lvl="0"/>
            <a:r>
              <a:rPr lang="en-US" dirty="0"/>
              <a:t>Things get borrowed - and may not be brought back!</a:t>
            </a:r>
            <a:endParaRPr lang="en-GB" dirty="0"/>
          </a:p>
          <a:p>
            <a:pPr lvl="0"/>
            <a:r>
              <a:rPr lang="en-US" dirty="0"/>
              <a:t>Storage space may be needed for equipment </a:t>
            </a:r>
            <a:endParaRPr lang="en-GB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838200" y="6415802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www.multisensorylearning.lgfl.net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www.hirstwood.com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515" y="2228611"/>
            <a:ext cx="4989529" cy="363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488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147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1_Office Theme</vt:lpstr>
      <vt:lpstr>PowerPoint Presentation</vt:lpstr>
      <vt:lpstr>Advantages of a sensory corner</vt:lpstr>
      <vt:lpstr>Advantages of a sensory corner</vt:lpstr>
      <vt:lpstr>Advantages of a sensory corner</vt:lpstr>
      <vt:lpstr>Advantages of a sensory corner</vt:lpstr>
      <vt:lpstr>Disadvantages of a sensory corner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Dilworth</dc:creator>
  <cp:lastModifiedBy>Adam Gordon</cp:lastModifiedBy>
  <cp:revision>18</cp:revision>
  <dcterms:created xsi:type="dcterms:W3CDTF">2018-09-17T10:19:41Z</dcterms:created>
  <dcterms:modified xsi:type="dcterms:W3CDTF">2019-01-14T09:37:48Z</dcterms:modified>
</cp:coreProperties>
</file>